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75" r:id="rId2"/>
    <p:sldId id="267" r:id="rId3"/>
    <p:sldId id="268" r:id="rId4"/>
    <p:sldId id="269" r:id="rId5"/>
    <p:sldId id="273" r:id="rId6"/>
    <p:sldId id="274" r:id="rId7"/>
    <p:sldId id="27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SF Pro Display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75"/>
            <p14:sldId id="267"/>
            <p14:sldId id="268"/>
            <p14:sldId id="269"/>
            <p14:sldId id="273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5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0" autoAdjust="0"/>
    <p:restoredTop sz="94626" autoAdjust="0"/>
  </p:normalViewPr>
  <p:slideViewPr>
    <p:cSldViewPr>
      <p:cViewPr>
        <p:scale>
          <a:sx n="72" d="100"/>
          <a:sy n="72" d="100"/>
        </p:scale>
        <p:origin x="5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70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3095613"/>
            <a:ext cx="10916478" cy="3609987"/>
          </a:xfrm>
        </p:spPr>
        <p:txBody>
          <a:bodyPr anchor="ctr" anchorCtr="1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CC2FA-42C4-7D40-8CA1-DABD2221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World Largest 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AD481-DB14-E04F-A0AD-58448782451B}"/>
              </a:ext>
            </a:extLst>
          </p:cNvPr>
          <p:cNvSpPr/>
          <p:nvPr userDrawn="1"/>
        </p:nvSpPr>
        <p:spPr>
          <a:xfrm>
            <a:off x="0" y="0"/>
            <a:ext cx="18292482" cy="36000"/>
          </a:xfrm>
          <a:prstGeom prst="rect">
            <a:avLst/>
          </a:pr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14425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96850" y="511174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070588" y="9534525"/>
            <a:ext cx="4146825" cy="547688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C46F-EED8-3F42-898F-6599BE8D1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63737"/>
                </a:solidFill>
                <a:effectLst/>
                <a:latin typeface="SF Pro Display" pitchFamily="2" charset="0"/>
              </a:rPr>
              <a:t>Hosting a Static Website on Amazon S3 with Secure Access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4987E-D95A-A24A-97A4-FB373150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C49F3-3AF3-2646-9126-011FCE9A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3EE55-2E38-A84B-B439-335BFB8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7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 am going to cover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BE67A-4F1D-8640-B919-74757111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4030-1173-264C-ADCA-43D3117AF3DA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486A7-B31C-3946-B4A7-5BD2DF63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9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Requisities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8F95D7-323E-354C-A54D-43DF4B1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2C589-F5CF-194D-92FC-98D080286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ED19E-21F2-984F-A0AE-64D0905C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E5B79-D2A1-AF4E-8F8B-F6924CB4062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162" y="2713038"/>
            <a:ext cx="3076575" cy="3076575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1E29519-8304-4E44-B624-5629F393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CDAB-333E-9040-8208-D37BEE36EBA1}" type="datetime1">
              <a:rPr lang="en-GB" smtClean="0"/>
              <a:t>07/07/2025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4DD94-763E-A240-9D68-4F0FB86B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3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50</Words>
  <Application>Microsoft Macintosh PowerPoint</Application>
  <PresentationFormat>Custom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SF Pro Display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Pre-Requisities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5</cp:revision>
  <dcterms:created xsi:type="dcterms:W3CDTF">2006-08-16T00:00:00Z</dcterms:created>
  <dcterms:modified xsi:type="dcterms:W3CDTF">2025-07-06T23:42:02Z</dcterms:modified>
  <dc:identifier>DAGrtlig_jk</dc:identifier>
</cp:coreProperties>
</file>